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
  </p:notesMasterIdLst>
  <p:sldIdLst>
    <p:sldId id="256" r:id="rId2"/>
    <p:sldId id="257" r:id="rId3"/>
    <p:sldId id="258" r:id="rId4"/>
    <p:sldId id="259" r:id="rId5"/>
    <p:sldId id="260" r:id="rId6"/>
    <p:sldId id="261" r:id="rId7"/>
    <p:sldId id="262" r:id="rId8"/>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p:scale>
          <a:sx n="124" d="100"/>
          <a:sy n="124" d="100"/>
        </p:scale>
        <p:origin x="64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07186D-14C4-304B-8E32-60AA107A1E1D}" type="datetimeFigureOut">
              <a:rPr lang="es-ES_tradnl" smtClean="0"/>
              <a:t>26/7/22</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FA8A22-A7CB-A347-A76F-C323CA78E3A5}" type="slidenum">
              <a:rPr lang="es-ES_tradnl" smtClean="0"/>
              <a:t>‹Nr.›</a:t>
            </a:fld>
            <a:endParaRPr lang="es-ES_tradnl"/>
          </a:p>
        </p:txBody>
      </p:sp>
    </p:spTree>
    <p:extLst>
      <p:ext uri="{BB962C8B-B14F-4D97-AF65-F5344CB8AC3E}">
        <p14:creationId xmlns:p14="http://schemas.microsoft.com/office/powerpoint/2010/main" val="1226975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0FA8A22-A7CB-A347-A76F-C323CA78E3A5}" type="slidenum">
              <a:rPr lang="es-ES_tradnl" smtClean="0"/>
              <a:t>5</a:t>
            </a:fld>
            <a:endParaRPr lang="es-ES_tradnl"/>
          </a:p>
        </p:txBody>
      </p:sp>
    </p:spTree>
    <p:extLst>
      <p:ext uri="{BB962C8B-B14F-4D97-AF65-F5344CB8AC3E}">
        <p14:creationId xmlns:p14="http://schemas.microsoft.com/office/powerpoint/2010/main" val="1638191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Clic para editar título</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251565E9-041A-DF4A-99FC-FCCDD99DB3DE}" type="datetimeFigureOut">
              <a:rPr lang="es-ES_tradnl" smtClean="0"/>
              <a:t>26/7/22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A93C4931-45DB-6243-BBFD-7E63AE82F211}" type="slidenum">
              <a:rPr lang="es-ES_tradnl" smtClean="0"/>
              <a:t>‹Nr.›</a:t>
            </a:fld>
            <a:endParaRPr lang="es-ES_tradnl"/>
          </a:p>
        </p:txBody>
      </p:sp>
    </p:spTree>
    <p:extLst>
      <p:ext uri="{BB962C8B-B14F-4D97-AF65-F5344CB8AC3E}">
        <p14:creationId xmlns:p14="http://schemas.microsoft.com/office/powerpoint/2010/main" val="1108311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Clic para editar título</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51565E9-041A-DF4A-99FC-FCCDD99DB3DE}" type="datetimeFigureOut">
              <a:rPr lang="es-ES_tradnl" smtClean="0"/>
              <a:t>26/7/22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A93C4931-45DB-6243-BBFD-7E63AE82F211}" type="slidenum">
              <a:rPr lang="es-ES_tradnl" smtClean="0"/>
              <a:t>‹Nr.›</a:t>
            </a:fld>
            <a:endParaRPr lang="es-ES_tradnl"/>
          </a:p>
        </p:txBody>
      </p:sp>
    </p:spTree>
    <p:extLst>
      <p:ext uri="{BB962C8B-B14F-4D97-AF65-F5344CB8AC3E}">
        <p14:creationId xmlns:p14="http://schemas.microsoft.com/office/powerpoint/2010/main" val="2096795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Clic para editar título</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51565E9-041A-DF4A-99FC-FCCDD99DB3DE}" type="datetimeFigureOut">
              <a:rPr lang="es-ES_tradnl" smtClean="0"/>
              <a:t>26/7/22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A93C4931-45DB-6243-BBFD-7E63AE82F211}" type="slidenum">
              <a:rPr lang="es-ES_tradnl" smtClean="0"/>
              <a:t>‹Nr.›</a:t>
            </a:fld>
            <a:endParaRPr lang="es-ES_tradnl"/>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41943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Clic para editar título</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51565E9-041A-DF4A-99FC-FCCDD99DB3DE}" type="datetimeFigureOut">
              <a:rPr lang="es-ES_tradnl" smtClean="0"/>
              <a:t>26/7/22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A93C4931-45DB-6243-BBFD-7E63AE82F211}" type="slidenum">
              <a:rPr lang="es-ES_tradnl" smtClean="0"/>
              <a:t>‹Nr.›</a:t>
            </a:fld>
            <a:endParaRPr lang="es-ES_tradnl"/>
          </a:p>
        </p:txBody>
      </p:sp>
    </p:spTree>
    <p:extLst>
      <p:ext uri="{BB962C8B-B14F-4D97-AF65-F5344CB8AC3E}">
        <p14:creationId xmlns:p14="http://schemas.microsoft.com/office/powerpoint/2010/main" val="181318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Clic para editar título</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51565E9-041A-DF4A-99FC-FCCDD99DB3DE}" type="datetimeFigureOut">
              <a:rPr lang="es-ES_tradnl" smtClean="0"/>
              <a:t>26/7/22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A93C4931-45DB-6243-BBFD-7E63AE82F211}" type="slidenum">
              <a:rPr lang="es-ES_tradnl" smtClean="0"/>
              <a:t>‹Nr.›</a:t>
            </a:fld>
            <a:endParaRPr lang="es-ES_tradn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5490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Clic para editar título</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51565E9-041A-DF4A-99FC-FCCDD99DB3DE}" type="datetimeFigureOut">
              <a:rPr lang="es-ES_tradnl" smtClean="0"/>
              <a:t>26/7/22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A93C4931-45DB-6243-BBFD-7E63AE82F211}" type="slidenum">
              <a:rPr lang="es-ES_tradnl" smtClean="0"/>
              <a:t>‹Nr.›</a:t>
            </a:fld>
            <a:endParaRPr lang="es-ES_tradnl"/>
          </a:p>
        </p:txBody>
      </p:sp>
    </p:spTree>
    <p:extLst>
      <p:ext uri="{BB962C8B-B14F-4D97-AF65-F5344CB8AC3E}">
        <p14:creationId xmlns:p14="http://schemas.microsoft.com/office/powerpoint/2010/main" val="858234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51565E9-041A-DF4A-99FC-FCCDD99DB3DE}" type="datetimeFigureOut">
              <a:rPr lang="es-ES_tradnl" smtClean="0"/>
              <a:t>26/7/22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A93C4931-45DB-6243-BBFD-7E63AE82F211}" type="slidenum">
              <a:rPr lang="es-ES_tradnl" smtClean="0"/>
              <a:t>‹Nr.›</a:t>
            </a:fld>
            <a:endParaRPr lang="es-ES_tradnl"/>
          </a:p>
        </p:txBody>
      </p:sp>
    </p:spTree>
    <p:extLst>
      <p:ext uri="{BB962C8B-B14F-4D97-AF65-F5344CB8AC3E}">
        <p14:creationId xmlns:p14="http://schemas.microsoft.com/office/powerpoint/2010/main" val="1854480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Clic para editar título</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51565E9-041A-DF4A-99FC-FCCDD99DB3DE}" type="datetimeFigureOut">
              <a:rPr lang="es-ES_tradnl" smtClean="0"/>
              <a:t>26/7/22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A93C4931-45DB-6243-BBFD-7E63AE82F211}" type="slidenum">
              <a:rPr lang="es-ES_tradnl" smtClean="0"/>
              <a:t>‹Nr.›</a:t>
            </a:fld>
            <a:endParaRPr lang="es-ES_tradnl"/>
          </a:p>
        </p:txBody>
      </p:sp>
    </p:spTree>
    <p:extLst>
      <p:ext uri="{BB962C8B-B14F-4D97-AF65-F5344CB8AC3E}">
        <p14:creationId xmlns:p14="http://schemas.microsoft.com/office/powerpoint/2010/main" val="1817460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Clic para editar título</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51565E9-041A-DF4A-99FC-FCCDD99DB3DE}" type="datetimeFigureOut">
              <a:rPr lang="es-ES_tradnl" smtClean="0"/>
              <a:t>26/7/22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A93C4931-45DB-6243-BBFD-7E63AE82F211}" type="slidenum">
              <a:rPr lang="es-ES_tradnl" smtClean="0"/>
              <a:t>‹Nr.›</a:t>
            </a:fld>
            <a:endParaRPr lang="es-ES_tradnl"/>
          </a:p>
        </p:txBody>
      </p:sp>
    </p:spTree>
    <p:extLst>
      <p:ext uri="{BB962C8B-B14F-4D97-AF65-F5344CB8AC3E}">
        <p14:creationId xmlns:p14="http://schemas.microsoft.com/office/powerpoint/2010/main" val="114428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Clic para editar título</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51565E9-041A-DF4A-99FC-FCCDD99DB3DE}" type="datetimeFigureOut">
              <a:rPr lang="es-ES_tradnl" smtClean="0"/>
              <a:t>26/7/22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A93C4931-45DB-6243-BBFD-7E63AE82F211}" type="slidenum">
              <a:rPr lang="es-ES_tradnl" smtClean="0"/>
              <a:t>‹Nr.›</a:t>
            </a:fld>
            <a:endParaRPr lang="es-ES_tradnl"/>
          </a:p>
        </p:txBody>
      </p:sp>
    </p:spTree>
    <p:extLst>
      <p:ext uri="{BB962C8B-B14F-4D97-AF65-F5344CB8AC3E}">
        <p14:creationId xmlns:p14="http://schemas.microsoft.com/office/powerpoint/2010/main" val="1194204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Clic para editar título</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251565E9-041A-DF4A-99FC-FCCDD99DB3DE}" type="datetimeFigureOut">
              <a:rPr lang="es-ES_tradnl" smtClean="0"/>
              <a:t>26/7/22</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A93C4931-45DB-6243-BBFD-7E63AE82F211}" type="slidenum">
              <a:rPr lang="es-ES_tradnl" smtClean="0"/>
              <a:t>‹Nr.›</a:t>
            </a:fld>
            <a:endParaRPr lang="es-ES_tradnl"/>
          </a:p>
        </p:txBody>
      </p:sp>
    </p:spTree>
    <p:extLst>
      <p:ext uri="{BB962C8B-B14F-4D97-AF65-F5344CB8AC3E}">
        <p14:creationId xmlns:p14="http://schemas.microsoft.com/office/powerpoint/2010/main" val="608076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Clic para editar título</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251565E9-041A-DF4A-99FC-FCCDD99DB3DE}" type="datetimeFigureOut">
              <a:rPr lang="es-ES_tradnl" smtClean="0"/>
              <a:t>26/7/22</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A93C4931-45DB-6243-BBFD-7E63AE82F211}" type="slidenum">
              <a:rPr lang="es-ES_tradnl" smtClean="0"/>
              <a:t>‹Nr.›</a:t>
            </a:fld>
            <a:endParaRPr lang="es-ES_tradnl"/>
          </a:p>
        </p:txBody>
      </p:sp>
    </p:spTree>
    <p:extLst>
      <p:ext uri="{BB962C8B-B14F-4D97-AF65-F5344CB8AC3E}">
        <p14:creationId xmlns:p14="http://schemas.microsoft.com/office/powerpoint/2010/main" val="69462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Clic para editar título</a:t>
            </a:r>
            <a:endParaRPr lang="en-US" dirty="0"/>
          </a:p>
        </p:txBody>
      </p:sp>
      <p:sp>
        <p:nvSpPr>
          <p:cNvPr id="3" name="Date Placeholder 2"/>
          <p:cNvSpPr>
            <a:spLocks noGrp="1"/>
          </p:cNvSpPr>
          <p:nvPr>
            <p:ph type="dt" sz="half" idx="10"/>
          </p:nvPr>
        </p:nvSpPr>
        <p:spPr/>
        <p:txBody>
          <a:bodyPr/>
          <a:lstStyle/>
          <a:p>
            <a:fld id="{251565E9-041A-DF4A-99FC-FCCDD99DB3DE}" type="datetimeFigureOut">
              <a:rPr lang="es-ES_tradnl" smtClean="0"/>
              <a:t>26/7/22</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A93C4931-45DB-6243-BBFD-7E63AE82F211}" type="slidenum">
              <a:rPr lang="es-ES_tradnl" smtClean="0"/>
              <a:t>‹Nr.›</a:t>
            </a:fld>
            <a:endParaRPr lang="es-ES_tradnl"/>
          </a:p>
        </p:txBody>
      </p:sp>
    </p:spTree>
    <p:extLst>
      <p:ext uri="{BB962C8B-B14F-4D97-AF65-F5344CB8AC3E}">
        <p14:creationId xmlns:p14="http://schemas.microsoft.com/office/powerpoint/2010/main" val="1378129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1565E9-041A-DF4A-99FC-FCCDD99DB3DE}" type="datetimeFigureOut">
              <a:rPr lang="es-ES_tradnl" smtClean="0"/>
              <a:t>26/7/22</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A93C4931-45DB-6243-BBFD-7E63AE82F211}" type="slidenum">
              <a:rPr lang="es-ES_tradnl" smtClean="0"/>
              <a:t>‹Nr.›</a:t>
            </a:fld>
            <a:endParaRPr lang="es-ES_tradnl"/>
          </a:p>
        </p:txBody>
      </p:sp>
    </p:spTree>
    <p:extLst>
      <p:ext uri="{BB962C8B-B14F-4D97-AF65-F5344CB8AC3E}">
        <p14:creationId xmlns:p14="http://schemas.microsoft.com/office/powerpoint/2010/main" val="1617676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Clic para editar título</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51565E9-041A-DF4A-99FC-FCCDD99DB3DE}" type="datetimeFigureOut">
              <a:rPr lang="es-ES_tradnl" smtClean="0"/>
              <a:t>26/7/22</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A93C4931-45DB-6243-BBFD-7E63AE82F211}" type="slidenum">
              <a:rPr lang="es-ES_tradnl" smtClean="0"/>
              <a:t>‹Nr.›</a:t>
            </a:fld>
            <a:endParaRPr lang="es-ES_tradnl"/>
          </a:p>
        </p:txBody>
      </p:sp>
    </p:spTree>
    <p:extLst>
      <p:ext uri="{BB962C8B-B14F-4D97-AF65-F5344CB8AC3E}">
        <p14:creationId xmlns:p14="http://schemas.microsoft.com/office/powerpoint/2010/main" val="1141426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Clic para editar título</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Arrastre la imagen al marcador de posición o haga clic en el icono para agregar</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51565E9-041A-DF4A-99FC-FCCDD99DB3DE}" type="datetimeFigureOut">
              <a:rPr lang="es-ES_tradnl" smtClean="0"/>
              <a:t>26/7/22</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A93C4931-45DB-6243-BBFD-7E63AE82F211}" type="slidenum">
              <a:rPr lang="es-ES_tradnl" smtClean="0"/>
              <a:t>‹Nr.›</a:t>
            </a:fld>
            <a:endParaRPr lang="es-ES_tradnl"/>
          </a:p>
        </p:txBody>
      </p:sp>
    </p:spTree>
    <p:extLst>
      <p:ext uri="{BB962C8B-B14F-4D97-AF65-F5344CB8AC3E}">
        <p14:creationId xmlns:p14="http://schemas.microsoft.com/office/powerpoint/2010/main" val="4852794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Clic para editar título</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51565E9-041A-DF4A-99FC-FCCDD99DB3DE}" type="datetimeFigureOut">
              <a:rPr lang="es-ES_tradnl" smtClean="0"/>
              <a:t>26/7/22</a:t>
            </a:fld>
            <a:endParaRPr lang="es-ES_tradn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93C4931-45DB-6243-BBFD-7E63AE82F211}" type="slidenum">
              <a:rPr lang="es-ES_tradnl" smtClean="0"/>
              <a:t>‹Nr.›</a:t>
            </a:fld>
            <a:endParaRPr lang="es-ES_tradnl"/>
          </a:p>
        </p:txBody>
      </p:sp>
    </p:spTree>
    <p:extLst>
      <p:ext uri="{BB962C8B-B14F-4D97-AF65-F5344CB8AC3E}">
        <p14:creationId xmlns:p14="http://schemas.microsoft.com/office/powerpoint/2010/main" val="9803416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58229" y="1862102"/>
            <a:ext cx="9144000" cy="2387600"/>
          </a:xfrm>
        </p:spPr>
        <p:txBody>
          <a:bodyPr/>
          <a:lstStyle/>
          <a:p>
            <a:pPr algn="ctr"/>
            <a:r>
              <a:rPr lang="es-ES_tradnl" dirty="0" err="1" smtClean="0"/>
              <a:t>Tancats</a:t>
            </a:r>
            <a:r>
              <a:rPr lang="es-ES_tradnl" dirty="0" smtClean="0"/>
              <a:t> </a:t>
            </a:r>
            <a:r>
              <a:rPr lang="es-ES_tradnl" dirty="0" err="1" smtClean="0"/>
              <a:t>virtuals</a:t>
            </a:r>
            <a:r>
              <a:rPr lang="es-ES_tradnl" dirty="0" smtClean="0"/>
              <a:t> per a la </a:t>
            </a:r>
            <a:r>
              <a:rPr lang="es-ES_tradnl" dirty="0" err="1" smtClean="0"/>
              <a:t>gesti</a:t>
            </a:r>
            <a:r>
              <a:rPr lang="es-ES" dirty="0" err="1" smtClean="0"/>
              <a:t>ó</a:t>
            </a:r>
            <a:r>
              <a:rPr lang="es-ES" dirty="0" smtClean="0"/>
              <a:t> de la pastura</a:t>
            </a:r>
            <a:endParaRPr lang="es-ES_tradnl" dirty="0"/>
          </a:p>
        </p:txBody>
      </p:sp>
    </p:spTree>
    <p:extLst>
      <p:ext uri="{BB962C8B-B14F-4D97-AF65-F5344CB8AC3E}">
        <p14:creationId xmlns:p14="http://schemas.microsoft.com/office/powerpoint/2010/main" val="9691045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300554"/>
            <a:ext cx="8596668" cy="1320800"/>
          </a:xfrm>
        </p:spPr>
        <p:txBody>
          <a:bodyPr/>
          <a:lstStyle/>
          <a:p>
            <a:r>
              <a:rPr lang="es-ES_tradnl" dirty="0" err="1" smtClean="0"/>
              <a:t>Com</a:t>
            </a:r>
            <a:r>
              <a:rPr lang="es-ES_tradnl" dirty="0" smtClean="0"/>
              <a:t> funciona?</a:t>
            </a:r>
            <a:endParaRPr lang="es-ES_tradnl" dirty="0"/>
          </a:p>
        </p:txBody>
      </p:sp>
      <p:sp>
        <p:nvSpPr>
          <p:cNvPr id="3" name="Marcador de contenido 2"/>
          <p:cNvSpPr>
            <a:spLocks noGrp="1"/>
          </p:cNvSpPr>
          <p:nvPr>
            <p:ph idx="1"/>
          </p:nvPr>
        </p:nvSpPr>
        <p:spPr>
          <a:xfrm>
            <a:off x="677334" y="1287286"/>
            <a:ext cx="8596668" cy="3880773"/>
          </a:xfrm>
        </p:spPr>
        <p:txBody>
          <a:bodyPr/>
          <a:lstStyle/>
          <a:p>
            <a:r>
              <a:rPr lang="ca-ES" dirty="0"/>
              <a:t>El sistema consta d’una aplicació al mòbil i un collar que porta el bestiar, i es comuniquen a través de la xarxa del mòbil, ja que el collar està equipat amb GPS, una SIM de telèfon mòbil i la bateria, que també es carrega mitjançant unes plaques solars que hi ha al propi collar.</a:t>
            </a:r>
            <a:endParaRPr lang="es-ES" dirty="0"/>
          </a:p>
          <a:p>
            <a:endParaRPr lang="es-ES_tradnl"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7269" y="2608086"/>
            <a:ext cx="2556797" cy="3832957"/>
          </a:xfrm>
          <a:prstGeom prst="rect">
            <a:avLst/>
          </a:prstGeom>
        </p:spPr>
      </p:pic>
    </p:spTree>
    <p:extLst>
      <p:ext uri="{BB962C8B-B14F-4D97-AF65-F5344CB8AC3E}">
        <p14:creationId xmlns:p14="http://schemas.microsoft.com/office/powerpoint/2010/main" val="1411161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480193"/>
            <a:ext cx="8596668" cy="1320800"/>
          </a:xfrm>
        </p:spPr>
        <p:txBody>
          <a:bodyPr/>
          <a:lstStyle/>
          <a:p>
            <a:r>
              <a:rPr lang="es-ES_tradnl" dirty="0" err="1" smtClean="0"/>
              <a:t>Com</a:t>
            </a:r>
            <a:r>
              <a:rPr lang="es-ES_tradnl" dirty="0" smtClean="0"/>
              <a:t> funciona?</a:t>
            </a:r>
            <a:endParaRPr lang="es-ES_tradnl" dirty="0"/>
          </a:p>
        </p:txBody>
      </p:sp>
      <p:sp>
        <p:nvSpPr>
          <p:cNvPr id="3" name="Marcador de contenido 2"/>
          <p:cNvSpPr>
            <a:spLocks noGrp="1"/>
          </p:cNvSpPr>
          <p:nvPr>
            <p:ph idx="1"/>
          </p:nvPr>
        </p:nvSpPr>
        <p:spPr>
          <a:xfrm>
            <a:off x="677334" y="1800993"/>
            <a:ext cx="8596668" cy="3880773"/>
          </a:xfrm>
        </p:spPr>
        <p:txBody>
          <a:bodyPr/>
          <a:lstStyle/>
          <a:p>
            <a:r>
              <a:rPr lang="ca-ES" dirty="0"/>
              <a:t>El collar transmet informació a l’aplicació de la ubicació de l’animal en temps real (també històric) i permet definir tancats virtuals sobre cartografia. Quan l’animal s’aproxima al límit del tancat virtual rep un avís d’àudio al collar. L’avís d’àudio és una escala de tons, que comença amb un to baix i augmenta gradualment a mesura que l’animal s’aproxima més al límit del tancat virtual i en cas d’esgotar-se l’àudio, emet un pols elèctric suau que fa que l’animal aprengui a reconèixer l’avís d’àudio i fer marxa enrere per evitar el pols elèctric. </a:t>
            </a:r>
            <a:endParaRPr lang="es-ES" dirty="0"/>
          </a:p>
          <a:p>
            <a:r>
              <a:rPr lang="es-ES_tradnl" dirty="0" err="1" smtClean="0"/>
              <a:t>Els</a:t>
            </a:r>
            <a:r>
              <a:rPr lang="es-ES_tradnl" dirty="0" smtClean="0"/>
              <a:t> </a:t>
            </a:r>
            <a:r>
              <a:rPr lang="es-ES_tradnl" dirty="0" err="1" smtClean="0"/>
              <a:t>animals</a:t>
            </a:r>
            <a:r>
              <a:rPr lang="es-ES_tradnl" dirty="0" smtClean="0"/>
              <a:t> </a:t>
            </a:r>
            <a:r>
              <a:rPr lang="es-ES_tradnl" dirty="0" err="1" smtClean="0"/>
              <a:t>ho</a:t>
            </a:r>
            <a:r>
              <a:rPr lang="es-ES_tradnl" dirty="0" smtClean="0"/>
              <a:t> </a:t>
            </a:r>
            <a:r>
              <a:rPr lang="es-ES_tradnl" dirty="0" err="1" smtClean="0"/>
              <a:t>aprenen</a:t>
            </a:r>
            <a:r>
              <a:rPr lang="es-ES_tradnl" dirty="0" smtClean="0"/>
              <a:t> ben </a:t>
            </a:r>
            <a:r>
              <a:rPr lang="es-ES_tradnl" dirty="0" err="1" smtClean="0"/>
              <a:t>depressa</a:t>
            </a:r>
            <a:r>
              <a:rPr lang="es-ES_tradnl" dirty="0" smtClean="0"/>
              <a:t> entre 1 i 5 </a:t>
            </a:r>
            <a:r>
              <a:rPr lang="es-ES_tradnl" dirty="0" err="1" smtClean="0"/>
              <a:t>dies</a:t>
            </a:r>
            <a:r>
              <a:rPr lang="es-ES_tradnl" dirty="0" smtClean="0"/>
              <a:t>. </a:t>
            </a:r>
            <a:r>
              <a:rPr lang="es-ES_tradnl" dirty="0" err="1" smtClean="0"/>
              <a:t>Despr</a:t>
            </a:r>
            <a:r>
              <a:rPr lang="es-ES" dirty="0" err="1" smtClean="0"/>
              <a:t>és</a:t>
            </a:r>
            <a:r>
              <a:rPr lang="es-ES" dirty="0" smtClean="0"/>
              <a:t> de </a:t>
            </a:r>
            <a:r>
              <a:rPr lang="es-ES" dirty="0" err="1" smtClean="0"/>
              <a:t>l’aprenentatge</a:t>
            </a:r>
            <a:r>
              <a:rPr lang="es-ES" dirty="0"/>
              <a:t> </a:t>
            </a:r>
            <a:r>
              <a:rPr lang="es-ES" dirty="0" err="1" smtClean="0"/>
              <a:t>gairebé</a:t>
            </a:r>
            <a:r>
              <a:rPr lang="es-ES" dirty="0" smtClean="0"/>
              <a:t> </a:t>
            </a:r>
            <a:r>
              <a:rPr lang="es-ES" dirty="0" err="1" smtClean="0"/>
              <a:t>mai</a:t>
            </a:r>
            <a:r>
              <a:rPr lang="es-ES" dirty="0" smtClean="0"/>
              <a:t> </a:t>
            </a:r>
            <a:r>
              <a:rPr lang="es-ES" dirty="0" err="1" smtClean="0"/>
              <a:t>reben</a:t>
            </a:r>
            <a:r>
              <a:rPr lang="es-ES" dirty="0" smtClean="0"/>
              <a:t> la </a:t>
            </a:r>
            <a:r>
              <a:rPr lang="es-ES" dirty="0" err="1" smtClean="0"/>
              <a:t>descàrrega</a:t>
            </a:r>
            <a:r>
              <a:rPr lang="es-ES" dirty="0" smtClean="0"/>
              <a:t> </a:t>
            </a:r>
            <a:r>
              <a:rPr lang="es-ES" dirty="0" err="1" smtClean="0"/>
              <a:t>elèctrica</a:t>
            </a:r>
            <a:r>
              <a:rPr lang="es-ES" dirty="0" smtClean="0"/>
              <a:t>, </a:t>
            </a:r>
            <a:r>
              <a:rPr lang="es-ES" dirty="0" err="1" smtClean="0"/>
              <a:t>amb</a:t>
            </a:r>
            <a:r>
              <a:rPr lang="es-ES" dirty="0" smtClean="0"/>
              <a:t> el so en </a:t>
            </a:r>
            <a:r>
              <a:rPr lang="es-ES" dirty="0" err="1" smtClean="0"/>
              <a:t>tenen</a:t>
            </a:r>
            <a:r>
              <a:rPr lang="es-ES" dirty="0" smtClean="0"/>
              <a:t> </a:t>
            </a:r>
            <a:r>
              <a:rPr lang="es-ES" dirty="0" err="1" smtClean="0"/>
              <a:t>suficient</a:t>
            </a:r>
            <a:r>
              <a:rPr lang="es-ES" dirty="0" smtClean="0"/>
              <a:t> per saber </a:t>
            </a:r>
            <a:r>
              <a:rPr lang="es-ES" dirty="0" err="1" smtClean="0"/>
              <a:t>on</a:t>
            </a:r>
            <a:r>
              <a:rPr lang="es-ES" dirty="0" smtClean="0"/>
              <a:t> </a:t>
            </a:r>
            <a:r>
              <a:rPr lang="es-ES" dirty="0" err="1" smtClean="0"/>
              <a:t>és</a:t>
            </a:r>
            <a:r>
              <a:rPr lang="es-ES" dirty="0" smtClean="0"/>
              <a:t> el </a:t>
            </a:r>
            <a:r>
              <a:rPr lang="es-ES" dirty="0" err="1" smtClean="0"/>
              <a:t>límit</a:t>
            </a:r>
            <a:r>
              <a:rPr lang="es-ES" dirty="0" smtClean="0"/>
              <a:t>.</a:t>
            </a:r>
            <a:endParaRPr lang="es-ES_tradnl" dirty="0"/>
          </a:p>
        </p:txBody>
      </p:sp>
    </p:spTree>
    <p:extLst>
      <p:ext uri="{BB962C8B-B14F-4D97-AF65-F5344CB8AC3E}">
        <p14:creationId xmlns:p14="http://schemas.microsoft.com/office/powerpoint/2010/main" val="1968286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err="1" smtClean="0"/>
              <a:t>Qu</a:t>
            </a:r>
            <a:r>
              <a:rPr lang="es-ES" dirty="0" err="1" smtClean="0"/>
              <a:t>è</a:t>
            </a:r>
            <a:r>
              <a:rPr lang="es-ES" dirty="0" smtClean="0"/>
              <a:t> </a:t>
            </a:r>
            <a:r>
              <a:rPr lang="es-ES" dirty="0" err="1" smtClean="0"/>
              <a:t>permet</a:t>
            </a:r>
            <a:r>
              <a:rPr lang="es-ES" dirty="0" smtClean="0"/>
              <a:t> </a:t>
            </a:r>
            <a:r>
              <a:rPr lang="es-ES" dirty="0" err="1" smtClean="0"/>
              <a:t>tècnicament</a:t>
            </a:r>
            <a:r>
              <a:rPr lang="es-ES" dirty="0" smtClean="0"/>
              <a:t> i </a:t>
            </a:r>
            <a:r>
              <a:rPr lang="es-ES" dirty="0" err="1" smtClean="0"/>
              <a:t>els</a:t>
            </a:r>
            <a:r>
              <a:rPr lang="es-ES" dirty="0" smtClean="0"/>
              <a:t> </a:t>
            </a:r>
            <a:r>
              <a:rPr lang="es-ES" dirty="0" err="1" smtClean="0"/>
              <a:t>seus</a:t>
            </a:r>
            <a:r>
              <a:rPr lang="es-ES" dirty="0" smtClean="0"/>
              <a:t> </a:t>
            </a:r>
            <a:r>
              <a:rPr lang="es-ES" dirty="0" err="1" smtClean="0"/>
              <a:t>beneficis</a:t>
            </a:r>
            <a:endParaRPr lang="es-ES_tradnl" dirty="0"/>
          </a:p>
        </p:txBody>
      </p:sp>
      <p:sp>
        <p:nvSpPr>
          <p:cNvPr id="3" name="Marcador de contenido 2"/>
          <p:cNvSpPr>
            <a:spLocks noGrp="1"/>
          </p:cNvSpPr>
          <p:nvPr>
            <p:ph idx="1"/>
          </p:nvPr>
        </p:nvSpPr>
        <p:spPr>
          <a:xfrm>
            <a:off x="677333" y="2129645"/>
            <a:ext cx="3452877" cy="911383"/>
          </a:xfrm>
        </p:spPr>
        <p:txBody>
          <a:bodyPr>
            <a:normAutofit lnSpcReduction="10000"/>
          </a:bodyPr>
          <a:lstStyle/>
          <a:p>
            <a:r>
              <a:rPr lang="es-ES_tradnl" dirty="0" err="1" smtClean="0"/>
              <a:t>Permet</a:t>
            </a:r>
            <a:r>
              <a:rPr lang="es-ES_tradnl" dirty="0" smtClean="0"/>
              <a:t> controlar la </a:t>
            </a:r>
            <a:r>
              <a:rPr lang="es-ES_tradnl" dirty="0" err="1" smtClean="0"/>
              <a:t>ubicaci</a:t>
            </a:r>
            <a:r>
              <a:rPr lang="es-ES" dirty="0" err="1" smtClean="0"/>
              <a:t>ó</a:t>
            </a:r>
            <a:r>
              <a:rPr lang="es-ES" dirty="0" smtClean="0"/>
              <a:t> de cada animal en </a:t>
            </a:r>
            <a:r>
              <a:rPr lang="es-ES" dirty="0" err="1" smtClean="0"/>
              <a:t>tot</a:t>
            </a:r>
            <a:r>
              <a:rPr lang="es-ES" dirty="0" smtClean="0"/>
              <a:t> </a:t>
            </a:r>
            <a:r>
              <a:rPr lang="es-ES" dirty="0" err="1" smtClean="0"/>
              <a:t>moment</a:t>
            </a:r>
            <a:r>
              <a:rPr lang="es-ES" dirty="0" smtClean="0"/>
              <a:t>.</a:t>
            </a:r>
            <a:endParaRPr lang="es-ES_tradnl" dirty="0"/>
          </a:p>
        </p:txBody>
      </p:sp>
      <p:sp>
        <p:nvSpPr>
          <p:cNvPr id="4" name="Flecha derecha 3"/>
          <p:cNvSpPr/>
          <p:nvPr/>
        </p:nvSpPr>
        <p:spPr>
          <a:xfrm>
            <a:off x="4366517" y="2183135"/>
            <a:ext cx="780836" cy="3867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Marcador de contenido 2"/>
          <p:cNvSpPr txBox="1">
            <a:spLocks/>
          </p:cNvSpPr>
          <p:nvPr/>
        </p:nvSpPr>
        <p:spPr>
          <a:xfrm>
            <a:off x="677333" y="4327541"/>
            <a:ext cx="3452877" cy="91138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S" dirty="0" err="1" smtClean="0"/>
              <a:t>T’avisa</a:t>
            </a:r>
            <a:r>
              <a:rPr lang="es-ES" dirty="0" smtClean="0"/>
              <a:t> </a:t>
            </a:r>
            <a:r>
              <a:rPr lang="es-ES" dirty="0" err="1" smtClean="0"/>
              <a:t>quan</a:t>
            </a:r>
            <a:r>
              <a:rPr lang="es-ES" dirty="0" smtClean="0"/>
              <a:t> </a:t>
            </a:r>
            <a:r>
              <a:rPr lang="es-ES" dirty="0" err="1" smtClean="0"/>
              <a:t>l’animal</a:t>
            </a:r>
            <a:r>
              <a:rPr lang="es-ES" dirty="0" smtClean="0"/>
              <a:t> fa </a:t>
            </a:r>
            <a:r>
              <a:rPr lang="es-ES" dirty="0" err="1" smtClean="0"/>
              <a:t>més</a:t>
            </a:r>
            <a:r>
              <a:rPr lang="es-ES" dirty="0" smtClean="0"/>
              <a:t> de 2 </a:t>
            </a:r>
            <a:r>
              <a:rPr lang="es-ES" dirty="0" err="1" smtClean="0"/>
              <a:t>hores</a:t>
            </a:r>
            <a:r>
              <a:rPr lang="es-ES" dirty="0" smtClean="0"/>
              <a:t> que no es </a:t>
            </a:r>
            <a:r>
              <a:rPr lang="es-ES" dirty="0" err="1" smtClean="0"/>
              <a:t>mou</a:t>
            </a:r>
            <a:endParaRPr lang="es-ES_tradnl" dirty="0"/>
          </a:p>
        </p:txBody>
      </p:sp>
      <p:sp>
        <p:nvSpPr>
          <p:cNvPr id="6" name="Flecha derecha 5"/>
          <p:cNvSpPr/>
          <p:nvPr/>
        </p:nvSpPr>
        <p:spPr>
          <a:xfrm>
            <a:off x="4366517" y="3228593"/>
            <a:ext cx="780836" cy="3867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Marcador de contenido 2"/>
          <p:cNvSpPr txBox="1">
            <a:spLocks/>
          </p:cNvSpPr>
          <p:nvPr/>
        </p:nvSpPr>
        <p:spPr>
          <a:xfrm>
            <a:off x="677333" y="3228593"/>
            <a:ext cx="3452877" cy="91138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S" dirty="0" smtClean="0"/>
              <a:t>Les </a:t>
            </a:r>
            <a:r>
              <a:rPr lang="es-ES" dirty="0" err="1" smtClean="0"/>
              <a:t>zones</a:t>
            </a:r>
            <a:r>
              <a:rPr lang="es-ES" dirty="0" smtClean="0"/>
              <a:t> </a:t>
            </a:r>
            <a:r>
              <a:rPr lang="es-ES" dirty="0" err="1" smtClean="0"/>
              <a:t>més</a:t>
            </a:r>
            <a:r>
              <a:rPr lang="es-ES" dirty="0" smtClean="0"/>
              <a:t> </a:t>
            </a:r>
            <a:r>
              <a:rPr lang="es-ES" dirty="0" err="1" smtClean="0"/>
              <a:t>pasturades</a:t>
            </a:r>
            <a:r>
              <a:rPr lang="es-ES" dirty="0" smtClean="0"/>
              <a:t> en les </a:t>
            </a:r>
            <a:r>
              <a:rPr lang="es-ES" dirty="0" err="1" smtClean="0"/>
              <a:t>últimes</a:t>
            </a:r>
            <a:r>
              <a:rPr lang="es-ES" dirty="0" smtClean="0"/>
              <a:t> 24 </a:t>
            </a:r>
            <a:r>
              <a:rPr lang="es-ES" dirty="0" err="1" smtClean="0"/>
              <a:t>hores</a:t>
            </a:r>
            <a:r>
              <a:rPr lang="es-ES" dirty="0" smtClean="0"/>
              <a:t> i </a:t>
            </a:r>
            <a:r>
              <a:rPr lang="es-ES" dirty="0" err="1" smtClean="0"/>
              <a:t>l’històric</a:t>
            </a:r>
            <a:endParaRPr lang="es-ES_tradnl" dirty="0"/>
          </a:p>
        </p:txBody>
      </p:sp>
      <p:sp>
        <p:nvSpPr>
          <p:cNvPr id="9" name="Flecha derecha 8"/>
          <p:cNvSpPr/>
          <p:nvPr/>
        </p:nvSpPr>
        <p:spPr>
          <a:xfrm>
            <a:off x="4366517" y="4396463"/>
            <a:ext cx="780836" cy="3867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Marcador de contenido 2"/>
          <p:cNvSpPr txBox="1">
            <a:spLocks/>
          </p:cNvSpPr>
          <p:nvPr/>
        </p:nvSpPr>
        <p:spPr>
          <a:xfrm>
            <a:off x="677333" y="5240658"/>
            <a:ext cx="3452877" cy="91138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S" dirty="0" err="1" smtClean="0"/>
              <a:t>Tancat</a:t>
            </a:r>
            <a:r>
              <a:rPr lang="es-ES" dirty="0" smtClean="0"/>
              <a:t> virtual</a:t>
            </a:r>
            <a:endParaRPr lang="es-ES_tradnl" dirty="0"/>
          </a:p>
        </p:txBody>
      </p:sp>
      <p:sp>
        <p:nvSpPr>
          <p:cNvPr id="11" name="Flecha derecha 10"/>
          <p:cNvSpPr/>
          <p:nvPr/>
        </p:nvSpPr>
        <p:spPr>
          <a:xfrm>
            <a:off x="4366517" y="5238924"/>
            <a:ext cx="780836" cy="3867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Marcador de contenido 2"/>
          <p:cNvSpPr txBox="1">
            <a:spLocks/>
          </p:cNvSpPr>
          <p:nvPr/>
        </p:nvSpPr>
        <p:spPr>
          <a:xfrm>
            <a:off x="5288717" y="2123805"/>
            <a:ext cx="3452877" cy="91138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S" dirty="0" err="1" smtClean="0"/>
              <a:t>Estalvi</a:t>
            </a:r>
            <a:r>
              <a:rPr lang="es-ES" dirty="0" smtClean="0"/>
              <a:t> de </a:t>
            </a:r>
            <a:r>
              <a:rPr lang="es-ES" dirty="0" err="1" smtClean="0"/>
              <a:t>temps</a:t>
            </a:r>
            <a:r>
              <a:rPr lang="es-ES" dirty="0" smtClean="0"/>
              <a:t> </a:t>
            </a:r>
            <a:r>
              <a:rPr lang="es-ES" dirty="0" err="1" smtClean="0"/>
              <a:t>diari</a:t>
            </a:r>
            <a:r>
              <a:rPr lang="es-ES" dirty="0" smtClean="0"/>
              <a:t> per </a:t>
            </a:r>
            <a:r>
              <a:rPr lang="es-ES" dirty="0" err="1" smtClean="0"/>
              <a:t>trobar</a:t>
            </a:r>
            <a:r>
              <a:rPr lang="es-ES" dirty="0" smtClean="0"/>
              <a:t> cada animal </a:t>
            </a:r>
            <a:endParaRPr lang="es-ES_tradnl" dirty="0"/>
          </a:p>
        </p:txBody>
      </p:sp>
      <p:sp>
        <p:nvSpPr>
          <p:cNvPr id="13" name="Marcador de contenido 2"/>
          <p:cNvSpPr txBox="1">
            <a:spLocks/>
          </p:cNvSpPr>
          <p:nvPr/>
        </p:nvSpPr>
        <p:spPr>
          <a:xfrm>
            <a:off x="5383660" y="3228593"/>
            <a:ext cx="3452877" cy="911383"/>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S" dirty="0" smtClean="0"/>
              <a:t>Saber les </a:t>
            </a:r>
            <a:r>
              <a:rPr lang="es-ES" dirty="0" err="1" smtClean="0"/>
              <a:t>preferències</a:t>
            </a:r>
            <a:r>
              <a:rPr lang="es-ES" dirty="0" smtClean="0"/>
              <a:t> </a:t>
            </a:r>
            <a:r>
              <a:rPr lang="es-ES" dirty="0" err="1" smtClean="0"/>
              <a:t>dels</a:t>
            </a:r>
            <a:r>
              <a:rPr lang="es-ES" dirty="0" smtClean="0"/>
              <a:t> </a:t>
            </a:r>
            <a:r>
              <a:rPr lang="es-ES" dirty="0" err="1" smtClean="0"/>
              <a:t>animals</a:t>
            </a:r>
            <a:r>
              <a:rPr lang="es-ES" dirty="0" smtClean="0"/>
              <a:t> i </a:t>
            </a:r>
            <a:r>
              <a:rPr lang="es-ES" dirty="0" err="1" smtClean="0"/>
              <a:t>comprovar</a:t>
            </a:r>
            <a:r>
              <a:rPr lang="es-ES" dirty="0" smtClean="0"/>
              <a:t> que </a:t>
            </a:r>
            <a:r>
              <a:rPr lang="es-ES" dirty="0" err="1" smtClean="0"/>
              <a:t>estan</a:t>
            </a:r>
            <a:r>
              <a:rPr lang="es-ES" dirty="0" smtClean="0"/>
              <a:t> </a:t>
            </a:r>
            <a:r>
              <a:rPr lang="es-ES" dirty="0" err="1" smtClean="0"/>
              <a:t>pasturant</a:t>
            </a:r>
            <a:r>
              <a:rPr lang="es-ES" dirty="0" smtClean="0"/>
              <a:t> la zona </a:t>
            </a:r>
            <a:r>
              <a:rPr lang="es-ES" dirty="0" err="1" smtClean="0"/>
              <a:t>desitjada</a:t>
            </a:r>
            <a:endParaRPr lang="es-ES_tradnl" dirty="0"/>
          </a:p>
        </p:txBody>
      </p:sp>
      <p:sp>
        <p:nvSpPr>
          <p:cNvPr id="14" name="Marcador de contenido 2"/>
          <p:cNvSpPr txBox="1">
            <a:spLocks/>
          </p:cNvSpPr>
          <p:nvPr/>
        </p:nvSpPr>
        <p:spPr>
          <a:xfrm>
            <a:off x="5383660" y="4327541"/>
            <a:ext cx="3452877" cy="91138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S" dirty="0" smtClean="0"/>
              <a:t>Detectar </a:t>
            </a:r>
            <a:r>
              <a:rPr lang="es-ES" dirty="0" err="1" smtClean="0"/>
              <a:t>problemes</a:t>
            </a:r>
            <a:r>
              <a:rPr lang="es-ES" dirty="0" smtClean="0"/>
              <a:t> de </a:t>
            </a:r>
            <a:r>
              <a:rPr lang="es-ES" dirty="0" err="1" smtClean="0"/>
              <a:t>salut</a:t>
            </a:r>
            <a:r>
              <a:rPr lang="es-ES" dirty="0" smtClean="0"/>
              <a:t> i </a:t>
            </a:r>
            <a:r>
              <a:rPr lang="es-ES" dirty="0" err="1" smtClean="0"/>
              <a:t>parts</a:t>
            </a:r>
            <a:endParaRPr lang="es-ES_tradnl" dirty="0"/>
          </a:p>
        </p:txBody>
      </p:sp>
      <p:sp>
        <p:nvSpPr>
          <p:cNvPr id="15" name="Marcador de contenido 2"/>
          <p:cNvSpPr txBox="1">
            <a:spLocks/>
          </p:cNvSpPr>
          <p:nvPr/>
        </p:nvSpPr>
        <p:spPr>
          <a:xfrm>
            <a:off x="5383660" y="5240658"/>
            <a:ext cx="3452877" cy="14067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S" dirty="0" err="1" smtClean="0"/>
              <a:t>Estalvi</a:t>
            </a:r>
            <a:r>
              <a:rPr lang="es-ES" dirty="0" smtClean="0"/>
              <a:t> de </a:t>
            </a:r>
            <a:r>
              <a:rPr lang="es-ES" dirty="0" err="1" smtClean="0"/>
              <a:t>temps</a:t>
            </a:r>
            <a:r>
              <a:rPr lang="es-ES" dirty="0" smtClean="0"/>
              <a:t> i </a:t>
            </a:r>
            <a:r>
              <a:rPr lang="es-ES" dirty="0" err="1" smtClean="0"/>
              <a:t>diners</a:t>
            </a:r>
            <a:r>
              <a:rPr lang="es-ES" dirty="0" smtClean="0"/>
              <a:t> en </a:t>
            </a:r>
            <a:r>
              <a:rPr lang="es-ES" dirty="0" err="1" smtClean="0"/>
              <a:t>tancats</a:t>
            </a:r>
            <a:r>
              <a:rPr lang="es-ES" dirty="0" smtClean="0"/>
              <a:t> </a:t>
            </a:r>
            <a:r>
              <a:rPr lang="es-ES" dirty="0" err="1" smtClean="0"/>
              <a:t>físics</a:t>
            </a:r>
            <a:r>
              <a:rPr lang="es-ES" dirty="0" smtClean="0"/>
              <a:t>. </a:t>
            </a:r>
            <a:r>
              <a:rPr lang="es-ES" dirty="0" err="1" smtClean="0"/>
              <a:t>Lliure</a:t>
            </a:r>
            <a:r>
              <a:rPr lang="es-ES" dirty="0" smtClean="0"/>
              <a:t> </a:t>
            </a:r>
            <a:r>
              <a:rPr lang="es-ES" dirty="0" err="1" smtClean="0"/>
              <a:t>circulació</a:t>
            </a:r>
            <a:r>
              <a:rPr lang="es-ES" dirty="0" smtClean="0"/>
              <a:t> de fauna </a:t>
            </a:r>
            <a:r>
              <a:rPr lang="es-ES" dirty="0" err="1" smtClean="0"/>
              <a:t>salvatge</a:t>
            </a:r>
            <a:r>
              <a:rPr lang="es-ES" dirty="0" smtClean="0"/>
              <a:t> i persones</a:t>
            </a:r>
            <a:endParaRPr lang="es-ES_tradnl" dirty="0"/>
          </a:p>
        </p:txBody>
      </p:sp>
    </p:spTree>
    <p:extLst>
      <p:ext uri="{BB962C8B-B14F-4D97-AF65-F5344CB8AC3E}">
        <p14:creationId xmlns:p14="http://schemas.microsoft.com/office/powerpoint/2010/main" val="5085441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err="1"/>
              <a:t>Qu</a:t>
            </a:r>
            <a:r>
              <a:rPr lang="es-ES" dirty="0" err="1"/>
              <a:t>è</a:t>
            </a:r>
            <a:r>
              <a:rPr lang="es-ES" dirty="0"/>
              <a:t> </a:t>
            </a:r>
            <a:r>
              <a:rPr lang="es-ES" dirty="0" err="1"/>
              <a:t>permet</a:t>
            </a:r>
            <a:r>
              <a:rPr lang="es-ES" dirty="0"/>
              <a:t> </a:t>
            </a:r>
            <a:r>
              <a:rPr lang="es-ES" dirty="0" err="1"/>
              <a:t>tècnicament</a:t>
            </a:r>
            <a:r>
              <a:rPr lang="es-ES" dirty="0"/>
              <a:t> i </a:t>
            </a:r>
            <a:r>
              <a:rPr lang="es-ES" dirty="0" err="1"/>
              <a:t>els</a:t>
            </a:r>
            <a:r>
              <a:rPr lang="es-ES" dirty="0"/>
              <a:t> </a:t>
            </a:r>
            <a:r>
              <a:rPr lang="es-ES" dirty="0" err="1"/>
              <a:t>seus</a:t>
            </a:r>
            <a:r>
              <a:rPr lang="es-ES" dirty="0"/>
              <a:t> </a:t>
            </a:r>
            <a:r>
              <a:rPr lang="es-ES" dirty="0" err="1"/>
              <a:t>beneficis</a:t>
            </a:r>
            <a:endParaRPr lang="es-ES_tradnl" dirty="0"/>
          </a:p>
        </p:txBody>
      </p:sp>
      <p:sp>
        <p:nvSpPr>
          <p:cNvPr id="4" name="Marcador de contenido 2"/>
          <p:cNvSpPr txBox="1">
            <a:spLocks/>
          </p:cNvSpPr>
          <p:nvPr/>
        </p:nvSpPr>
        <p:spPr>
          <a:xfrm>
            <a:off x="677334" y="2117314"/>
            <a:ext cx="3452877" cy="91138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S" dirty="0" err="1" smtClean="0"/>
              <a:t>Tancat</a:t>
            </a:r>
            <a:r>
              <a:rPr lang="es-ES" dirty="0" smtClean="0"/>
              <a:t> virtual</a:t>
            </a:r>
            <a:endParaRPr lang="es-ES_tradnl" dirty="0"/>
          </a:p>
        </p:txBody>
      </p:sp>
      <p:sp>
        <p:nvSpPr>
          <p:cNvPr id="5" name="Flecha derecha 4"/>
          <p:cNvSpPr/>
          <p:nvPr/>
        </p:nvSpPr>
        <p:spPr>
          <a:xfrm>
            <a:off x="3349375" y="2117314"/>
            <a:ext cx="780836" cy="3867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Marcador de contenido 2"/>
          <p:cNvSpPr txBox="1">
            <a:spLocks/>
          </p:cNvSpPr>
          <p:nvPr/>
        </p:nvSpPr>
        <p:spPr>
          <a:xfrm>
            <a:off x="4613098" y="2117314"/>
            <a:ext cx="3452877" cy="126288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S" dirty="0" smtClean="0"/>
              <a:t>Facilitar </a:t>
            </a:r>
            <a:r>
              <a:rPr lang="es-ES" dirty="0" err="1" smtClean="0"/>
              <a:t>rotacions</a:t>
            </a:r>
            <a:r>
              <a:rPr lang="es-ES" dirty="0" smtClean="0"/>
              <a:t> </a:t>
            </a:r>
            <a:r>
              <a:rPr lang="es-ES" dirty="0" err="1" smtClean="0"/>
              <a:t>d’animals</a:t>
            </a:r>
            <a:r>
              <a:rPr lang="es-ES" dirty="0" smtClean="0"/>
              <a:t> en </a:t>
            </a:r>
            <a:r>
              <a:rPr lang="es-ES" dirty="0" err="1" smtClean="0"/>
              <a:t>els</a:t>
            </a:r>
            <a:r>
              <a:rPr lang="es-ES" dirty="0" smtClean="0"/>
              <a:t> </a:t>
            </a:r>
            <a:r>
              <a:rPr lang="es-ES" dirty="0" err="1" smtClean="0"/>
              <a:t>camps</a:t>
            </a:r>
            <a:r>
              <a:rPr lang="es-ES" dirty="0" smtClean="0"/>
              <a:t> per no </a:t>
            </a:r>
            <a:r>
              <a:rPr lang="es-ES" dirty="0" err="1" smtClean="0"/>
              <a:t>sobrepasturar</a:t>
            </a:r>
            <a:r>
              <a:rPr lang="es-ES" dirty="0" smtClean="0"/>
              <a:t> i </a:t>
            </a:r>
            <a:r>
              <a:rPr lang="es-ES" dirty="0" err="1" smtClean="0"/>
              <a:t>així</a:t>
            </a:r>
            <a:r>
              <a:rPr lang="es-ES" dirty="0" smtClean="0"/>
              <a:t> </a:t>
            </a:r>
            <a:r>
              <a:rPr lang="es-ES" dirty="0" err="1" smtClean="0"/>
              <a:t>millorar</a:t>
            </a:r>
            <a:r>
              <a:rPr lang="es-ES" dirty="0" smtClean="0"/>
              <a:t> la </a:t>
            </a:r>
            <a:r>
              <a:rPr lang="es-ES" dirty="0" err="1" smtClean="0"/>
              <a:t>qualitat</a:t>
            </a:r>
            <a:r>
              <a:rPr lang="es-ES" dirty="0" smtClean="0"/>
              <a:t> del </a:t>
            </a:r>
            <a:r>
              <a:rPr lang="es-ES" dirty="0" err="1" smtClean="0"/>
              <a:t>sòl</a:t>
            </a:r>
            <a:endParaRPr lang="es-ES" dirty="0" smtClean="0"/>
          </a:p>
        </p:txBody>
      </p:sp>
      <p:sp>
        <p:nvSpPr>
          <p:cNvPr id="8" name="Marcador de contenido 2"/>
          <p:cNvSpPr txBox="1">
            <a:spLocks/>
          </p:cNvSpPr>
          <p:nvPr/>
        </p:nvSpPr>
        <p:spPr>
          <a:xfrm>
            <a:off x="4613098" y="3380198"/>
            <a:ext cx="3452877" cy="96577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S" dirty="0" smtClean="0"/>
              <a:t>Poder pasturar </a:t>
            </a:r>
            <a:r>
              <a:rPr lang="es-ES" dirty="0" err="1" smtClean="0"/>
              <a:t>molt</a:t>
            </a:r>
            <a:r>
              <a:rPr lang="es-ES" dirty="0" smtClean="0"/>
              <a:t> </a:t>
            </a:r>
            <a:r>
              <a:rPr lang="es-ES" dirty="0" err="1" smtClean="0"/>
              <a:t>més</a:t>
            </a:r>
            <a:r>
              <a:rPr lang="es-ES" dirty="0" smtClean="0"/>
              <a:t> al </a:t>
            </a:r>
            <a:r>
              <a:rPr lang="es-ES" dirty="0" err="1" smtClean="0"/>
              <a:t>bosc</a:t>
            </a:r>
            <a:r>
              <a:rPr lang="es-ES" dirty="0" smtClean="0"/>
              <a:t> </a:t>
            </a:r>
            <a:r>
              <a:rPr lang="es-ES" dirty="0" err="1" smtClean="0"/>
              <a:t>on</a:t>
            </a:r>
            <a:r>
              <a:rPr lang="es-ES" dirty="0" smtClean="0"/>
              <a:t> </a:t>
            </a:r>
            <a:r>
              <a:rPr lang="es-ES" dirty="0" err="1" smtClean="0"/>
              <a:t>fer</a:t>
            </a:r>
            <a:r>
              <a:rPr lang="es-ES" dirty="0" smtClean="0"/>
              <a:t> </a:t>
            </a:r>
            <a:r>
              <a:rPr lang="es-ES" dirty="0" err="1" smtClean="0"/>
              <a:t>tancats</a:t>
            </a:r>
            <a:r>
              <a:rPr lang="es-ES" dirty="0" smtClean="0"/>
              <a:t> </a:t>
            </a:r>
            <a:r>
              <a:rPr lang="es-ES" dirty="0" err="1" smtClean="0"/>
              <a:t>físics</a:t>
            </a:r>
            <a:r>
              <a:rPr lang="es-ES" dirty="0" smtClean="0"/>
              <a:t>, </a:t>
            </a:r>
            <a:r>
              <a:rPr lang="es-ES" dirty="0" err="1" smtClean="0"/>
              <a:t>és</a:t>
            </a:r>
            <a:r>
              <a:rPr lang="es-ES" dirty="0" smtClean="0"/>
              <a:t> </a:t>
            </a:r>
            <a:r>
              <a:rPr lang="es-ES" dirty="0" err="1" smtClean="0"/>
              <a:t>complicat</a:t>
            </a:r>
            <a:endParaRPr lang="es-ES" dirty="0" smtClean="0"/>
          </a:p>
        </p:txBody>
      </p:sp>
      <p:sp>
        <p:nvSpPr>
          <p:cNvPr id="9" name="Marcador de contenido 2"/>
          <p:cNvSpPr txBox="1">
            <a:spLocks/>
          </p:cNvSpPr>
          <p:nvPr/>
        </p:nvSpPr>
        <p:spPr>
          <a:xfrm>
            <a:off x="4613098" y="4378771"/>
            <a:ext cx="3452877" cy="59392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S" dirty="0" err="1" smtClean="0"/>
              <a:t>Prevenció</a:t>
            </a:r>
            <a:r>
              <a:rPr lang="es-ES" dirty="0" smtClean="0"/>
              <a:t> </a:t>
            </a:r>
            <a:r>
              <a:rPr lang="es-ES" dirty="0" err="1" smtClean="0"/>
              <a:t>d’incendis</a:t>
            </a:r>
            <a:r>
              <a:rPr lang="es-ES" dirty="0" smtClean="0"/>
              <a:t> zona ZAP</a:t>
            </a:r>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686" y="2748756"/>
            <a:ext cx="1708171" cy="3798408"/>
          </a:xfrm>
          <a:prstGeom prst="rect">
            <a:avLst/>
          </a:prstGeom>
        </p:spPr>
      </p:pic>
      <p:sp>
        <p:nvSpPr>
          <p:cNvPr id="10" name="Marcador de contenido 2"/>
          <p:cNvSpPr txBox="1">
            <a:spLocks/>
          </p:cNvSpPr>
          <p:nvPr/>
        </p:nvSpPr>
        <p:spPr>
          <a:xfrm>
            <a:off x="4613098" y="5005494"/>
            <a:ext cx="5085706" cy="80967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S" dirty="0" err="1" smtClean="0"/>
              <a:t>Augment</a:t>
            </a:r>
            <a:r>
              <a:rPr lang="es-ES" dirty="0" smtClean="0"/>
              <a:t> de la </a:t>
            </a:r>
            <a:r>
              <a:rPr lang="es-ES" dirty="0" err="1" smtClean="0"/>
              <a:t>productivitat</a:t>
            </a:r>
            <a:r>
              <a:rPr lang="es-ES" dirty="0" smtClean="0"/>
              <a:t>, </a:t>
            </a:r>
            <a:r>
              <a:rPr lang="es-ES" dirty="0" err="1" smtClean="0"/>
              <a:t>rentabilitat</a:t>
            </a:r>
            <a:r>
              <a:rPr lang="es-ES" dirty="0" smtClean="0"/>
              <a:t> i </a:t>
            </a:r>
            <a:r>
              <a:rPr lang="es-ES" dirty="0" err="1" smtClean="0"/>
              <a:t>millor</a:t>
            </a:r>
            <a:r>
              <a:rPr lang="es-ES" dirty="0" smtClean="0"/>
              <a:t> </a:t>
            </a:r>
            <a:r>
              <a:rPr lang="es-ES" dirty="0" err="1" smtClean="0"/>
              <a:t>qualitat</a:t>
            </a:r>
            <a:r>
              <a:rPr lang="es-ES" dirty="0" smtClean="0"/>
              <a:t> de la </a:t>
            </a:r>
            <a:r>
              <a:rPr lang="es-ES" dirty="0" err="1" smtClean="0"/>
              <a:t>carn</a:t>
            </a:r>
            <a:endParaRPr lang="es-ES" dirty="0" smtClean="0"/>
          </a:p>
        </p:txBody>
      </p:sp>
      <p:sp>
        <p:nvSpPr>
          <p:cNvPr id="12" name="Marcador de contenido 2"/>
          <p:cNvSpPr txBox="1">
            <a:spLocks/>
          </p:cNvSpPr>
          <p:nvPr/>
        </p:nvSpPr>
        <p:spPr>
          <a:xfrm>
            <a:off x="4613098" y="5735112"/>
            <a:ext cx="3801437" cy="8628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S" dirty="0" err="1" smtClean="0"/>
              <a:t>Benestar</a:t>
            </a:r>
            <a:r>
              <a:rPr lang="es-ES" dirty="0" smtClean="0"/>
              <a:t> animal en pastures de </a:t>
            </a:r>
            <a:r>
              <a:rPr lang="es-ES" dirty="0" err="1" smtClean="0"/>
              <a:t>millor</a:t>
            </a:r>
            <a:r>
              <a:rPr lang="es-ES" dirty="0" smtClean="0"/>
              <a:t> </a:t>
            </a:r>
            <a:r>
              <a:rPr lang="es-ES" dirty="0" err="1" smtClean="0"/>
              <a:t>qualitat</a:t>
            </a:r>
            <a:endParaRPr lang="es-ES" dirty="0" smtClean="0"/>
          </a:p>
        </p:txBody>
      </p:sp>
    </p:spTree>
    <p:extLst>
      <p:ext uri="{BB962C8B-B14F-4D97-AF65-F5344CB8AC3E}">
        <p14:creationId xmlns:p14="http://schemas.microsoft.com/office/powerpoint/2010/main" val="2248092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err="1" smtClean="0"/>
              <a:t>Aplicaci</a:t>
            </a:r>
            <a:r>
              <a:rPr lang="es-ES" dirty="0" err="1" smtClean="0"/>
              <a:t>ó</a:t>
            </a:r>
            <a:endParaRPr lang="es-ES_tradnl"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8001" y="1930400"/>
            <a:ext cx="1745509" cy="3881437"/>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657" y="1930399"/>
            <a:ext cx="1745510" cy="3881437"/>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7507" y="1930398"/>
            <a:ext cx="1745510" cy="3881438"/>
          </a:xfrm>
          <a:prstGeom prst="rect">
            <a:avLst/>
          </a:prstGeom>
        </p:spPr>
      </p:pic>
    </p:spTree>
    <p:extLst>
      <p:ext uri="{BB962C8B-B14F-4D97-AF65-F5344CB8AC3E}">
        <p14:creationId xmlns:p14="http://schemas.microsoft.com/office/powerpoint/2010/main" val="16433876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Les </a:t>
            </a:r>
            <a:r>
              <a:rPr lang="es-ES_tradnl" dirty="0" err="1" smtClean="0"/>
              <a:t>nostres</a:t>
            </a:r>
            <a:r>
              <a:rPr lang="es-ES_tradnl" dirty="0" smtClean="0"/>
              <a:t> vaques al </a:t>
            </a:r>
            <a:r>
              <a:rPr lang="es-ES_tradnl" dirty="0" err="1" smtClean="0"/>
              <a:t>bosc</a:t>
            </a:r>
            <a:endParaRPr lang="es-ES_tradnl"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000" y="1594391"/>
            <a:ext cx="5539372" cy="4246469"/>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04402" y="2125200"/>
            <a:ext cx="4246471" cy="3184853"/>
          </a:xfrm>
          <a:prstGeom prst="rect">
            <a:avLst/>
          </a:prstGeom>
        </p:spPr>
      </p:pic>
    </p:spTree>
    <p:extLst>
      <p:ext uri="{BB962C8B-B14F-4D97-AF65-F5344CB8AC3E}">
        <p14:creationId xmlns:p14="http://schemas.microsoft.com/office/powerpoint/2010/main" val="921470511"/>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137</TotalTime>
  <Words>368</Words>
  <Application>Microsoft Macintosh PowerPoint</Application>
  <PresentationFormat>Panorámica</PresentationFormat>
  <Paragraphs>25</Paragraphs>
  <Slides>7</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7</vt:i4>
      </vt:variant>
    </vt:vector>
  </HeadingPairs>
  <TitlesOfParts>
    <vt:vector size="12" baseType="lpstr">
      <vt:lpstr>Arial</vt:lpstr>
      <vt:lpstr>Calibri</vt:lpstr>
      <vt:lpstr>Trebuchet MS</vt:lpstr>
      <vt:lpstr>Wingdings 3</vt:lpstr>
      <vt:lpstr>Faceta</vt:lpstr>
      <vt:lpstr>Tancats virtuals per a la gestió de la pastura</vt:lpstr>
      <vt:lpstr>Com funciona?</vt:lpstr>
      <vt:lpstr>Com funciona?</vt:lpstr>
      <vt:lpstr>Què permet tècnicament i els seus beneficis</vt:lpstr>
      <vt:lpstr>Què permet tècnicament i els seus beneficis</vt:lpstr>
      <vt:lpstr>Aplicació</vt:lpstr>
      <vt:lpstr>Les nostres vaques al bosc</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Tancats virtuals per a la gestió de la pastura</dc:title>
  <dc:creator>Microsoft Office User</dc:creator>
  <cp:lastModifiedBy>Microsoft Office User</cp:lastModifiedBy>
  <cp:revision>32</cp:revision>
  <dcterms:created xsi:type="dcterms:W3CDTF">2022-07-24T14:49:01Z</dcterms:created>
  <dcterms:modified xsi:type="dcterms:W3CDTF">2022-07-26T08:34:49Z</dcterms:modified>
</cp:coreProperties>
</file>